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준하" userId="1768b3acdd5216f5" providerId="LiveId" clId="{C7E693B7-E03F-4706-87FF-F2AB0ACD2FB5}"/>
    <pc:docChg chg="undo custSel modSld">
      <pc:chgData name="김 준하" userId="1768b3acdd5216f5" providerId="LiveId" clId="{C7E693B7-E03F-4706-87FF-F2AB0ACD2FB5}" dt="2022-05-23T15:09:07.646" v="32" actId="478"/>
      <pc:docMkLst>
        <pc:docMk/>
      </pc:docMkLst>
      <pc:sldChg chg="addSp delSp modSp mod modAnim">
        <pc:chgData name="김 준하" userId="1768b3acdd5216f5" providerId="LiveId" clId="{C7E693B7-E03F-4706-87FF-F2AB0ACD2FB5}" dt="2022-05-21T18:06:03.427" v="19"/>
        <pc:sldMkLst>
          <pc:docMk/>
          <pc:sldMk cId="0" sldId="260"/>
        </pc:sldMkLst>
        <pc:picChg chg="add mod">
          <ac:chgData name="김 준하" userId="1768b3acdd5216f5" providerId="LiveId" clId="{C7E693B7-E03F-4706-87FF-F2AB0ACD2FB5}" dt="2022-05-21T18:05:45.247" v="12" actId="14100"/>
          <ac:picMkLst>
            <pc:docMk/>
            <pc:sldMk cId="0" sldId="260"/>
            <ac:picMk id="4" creationId="{C415F989-17C5-0938-2DE2-6D7BF4B9AC94}"/>
          </ac:picMkLst>
        </pc:picChg>
        <pc:picChg chg="del">
          <ac:chgData name="김 준하" userId="1768b3acdd5216f5" providerId="LiveId" clId="{C7E693B7-E03F-4706-87FF-F2AB0ACD2FB5}" dt="2022-05-21T18:05:22.974" v="2" actId="478"/>
          <ac:picMkLst>
            <pc:docMk/>
            <pc:sldMk cId="0" sldId="260"/>
            <ac:picMk id="5" creationId="{00000000-0000-0000-0000-000000000000}"/>
          </ac:picMkLst>
        </pc:picChg>
        <pc:picChg chg="del">
          <ac:chgData name="김 준하" userId="1768b3acdd5216f5" providerId="LiveId" clId="{C7E693B7-E03F-4706-87FF-F2AB0ACD2FB5}" dt="2022-05-21T18:05:32.711" v="7" actId="478"/>
          <ac:picMkLst>
            <pc:docMk/>
            <pc:sldMk cId="0" sldId="260"/>
            <ac:picMk id="6" creationId="{00000000-0000-0000-0000-000000000000}"/>
          </ac:picMkLst>
        </pc:picChg>
        <pc:picChg chg="del">
          <ac:chgData name="김 준하" userId="1768b3acdd5216f5" providerId="LiveId" clId="{C7E693B7-E03F-4706-87FF-F2AB0ACD2FB5}" dt="2022-05-21T18:05:35.518" v="9" actId="478"/>
          <ac:picMkLst>
            <pc:docMk/>
            <pc:sldMk cId="0" sldId="260"/>
            <ac:picMk id="7" creationId="{00000000-0000-0000-0000-000000000000}"/>
          </ac:picMkLst>
        </pc:picChg>
        <pc:picChg chg="add mod">
          <ac:chgData name="김 준하" userId="1768b3acdd5216f5" providerId="LiveId" clId="{C7E693B7-E03F-4706-87FF-F2AB0ACD2FB5}" dt="2022-05-21T18:05:48.491" v="14" actId="14100"/>
          <ac:picMkLst>
            <pc:docMk/>
            <pc:sldMk cId="0" sldId="260"/>
            <ac:picMk id="9" creationId="{1A1DC7B1-6816-80B2-99BA-236210D39A29}"/>
          </ac:picMkLst>
        </pc:picChg>
        <pc:picChg chg="add mod">
          <ac:chgData name="김 준하" userId="1768b3acdd5216f5" providerId="LiveId" clId="{C7E693B7-E03F-4706-87FF-F2AB0ACD2FB5}" dt="2022-05-21T18:05:51.868" v="16" actId="14100"/>
          <ac:picMkLst>
            <pc:docMk/>
            <pc:sldMk cId="0" sldId="260"/>
            <ac:picMk id="11" creationId="{E890327B-FF28-3448-3273-D86BA96E3131}"/>
          </ac:picMkLst>
        </pc:picChg>
      </pc:sldChg>
      <pc:sldChg chg="delSp modSp mod">
        <pc:chgData name="김 준하" userId="1768b3acdd5216f5" providerId="LiveId" clId="{C7E693B7-E03F-4706-87FF-F2AB0ACD2FB5}" dt="2022-05-23T15:08:08.349" v="27" actId="1076"/>
        <pc:sldMkLst>
          <pc:docMk/>
          <pc:sldMk cId="0" sldId="263"/>
        </pc:sldMkLst>
        <pc:grpChg chg="mod">
          <ac:chgData name="김 준하" userId="1768b3acdd5216f5" providerId="LiveId" clId="{C7E693B7-E03F-4706-87FF-F2AB0ACD2FB5}" dt="2022-05-23T15:07:39.753" v="23" actId="1076"/>
          <ac:grpSpMkLst>
            <pc:docMk/>
            <pc:sldMk cId="0" sldId="263"/>
            <ac:grpSpMk id="1001" creationId="{00000000-0000-0000-0000-000000000000}"/>
          </ac:grpSpMkLst>
        </pc:grpChg>
        <pc:picChg chg="mod">
          <ac:chgData name="김 준하" userId="1768b3acdd5216f5" providerId="LiveId" clId="{C7E693B7-E03F-4706-87FF-F2AB0ACD2FB5}" dt="2022-05-23T15:08:08.349" v="27" actId="1076"/>
          <ac:picMkLst>
            <pc:docMk/>
            <pc:sldMk cId="0" sldId="263"/>
            <ac:picMk id="5" creationId="{00000000-0000-0000-0000-000000000000}"/>
          </ac:picMkLst>
        </pc:picChg>
        <pc:picChg chg="mod">
          <ac:chgData name="김 준하" userId="1768b3acdd5216f5" providerId="LiveId" clId="{C7E693B7-E03F-4706-87FF-F2AB0ACD2FB5}" dt="2022-05-23T15:08:08.349" v="27" actId="1076"/>
          <ac:picMkLst>
            <pc:docMk/>
            <pc:sldMk cId="0" sldId="263"/>
            <ac:picMk id="6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10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11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12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13" creationId="{00000000-0000-0000-0000-000000000000}"/>
          </ac:picMkLst>
        </pc:picChg>
        <pc:picChg chg="mod">
          <ac:chgData name="김 준하" userId="1768b3acdd5216f5" providerId="LiveId" clId="{C7E693B7-E03F-4706-87FF-F2AB0ACD2FB5}" dt="2022-05-23T15:08:08.349" v="27" actId="1076"/>
          <ac:picMkLst>
            <pc:docMk/>
            <pc:sldMk cId="0" sldId="263"/>
            <ac:picMk id="14" creationId="{00000000-0000-0000-0000-000000000000}"/>
          </ac:picMkLst>
        </pc:picChg>
        <pc:picChg chg="mod">
          <ac:chgData name="김 준하" userId="1768b3acdd5216f5" providerId="LiveId" clId="{C7E693B7-E03F-4706-87FF-F2AB0ACD2FB5}" dt="2022-05-23T15:08:08.349" v="27" actId="1076"/>
          <ac:picMkLst>
            <pc:docMk/>
            <pc:sldMk cId="0" sldId="263"/>
            <ac:picMk id="15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16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17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18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19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20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21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22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23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24" creationId="{00000000-0000-0000-0000-000000000000}"/>
          </ac:picMkLst>
        </pc:picChg>
        <pc:picChg chg="del">
          <ac:chgData name="김 준하" userId="1768b3acdd5216f5" providerId="LiveId" clId="{C7E693B7-E03F-4706-87FF-F2AB0ACD2FB5}" dt="2022-05-23T15:07:37.621" v="21" actId="478"/>
          <ac:picMkLst>
            <pc:docMk/>
            <pc:sldMk cId="0" sldId="263"/>
            <ac:picMk id="25" creationId="{00000000-0000-0000-0000-000000000000}"/>
          </ac:picMkLst>
        </pc:picChg>
      </pc:sldChg>
      <pc:sldChg chg="delSp mod">
        <pc:chgData name="김 준하" userId="1768b3acdd5216f5" providerId="LiveId" clId="{C7E693B7-E03F-4706-87FF-F2AB0ACD2FB5}" dt="2022-05-23T15:09:00.014" v="29" actId="478"/>
        <pc:sldMkLst>
          <pc:docMk/>
          <pc:sldMk cId="0" sldId="265"/>
        </pc:sldMkLst>
        <pc:grpChg chg="del">
          <ac:chgData name="김 준하" userId="1768b3acdd5216f5" providerId="LiveId" clId="{C7E693B7-E03F-4706-87FF-F2AB0ACD2FB5}" dt="2022-05-23T15:08:58.364" v="28" actId="478"/>
          <ac:grpSpMkLst>
            <pc:docMk/>
            <pc:sldMk cId="0" sldId="265"/>
            <ac:grpSpMk id="1003" creationId="{00000000-0000-0000-0000-000000000000}"/>
          </ac:grpSpMkLst>
        </pc:grpChg>
        <pc:grpChg chg="del">
          <ac:chgData name="김 준하" userId="1768b3acdd5216f5" providerId="LiveId" clId="{C7E693B7-E03F-4706-87FF-F2AB0ACD2FB5}" dt="2022-05-23T15:09:00.014" v="29" actId="478"/>
          <ac:grpSpMkLst>
            <pc:docMk/>
            <pc:sldMk cId="0" sldId="265"/>
            <ac:grpSpMk id="1004" creationId="{00000000-0000-0000-0000-000000000000}"/>
          </ac:grpSpMkLst>
        </pc:grpChg>
        <pc:picChg chg="topLvl">
          <ac:chgData name="김 준하" userId="1768b3acdd5216f5" providerId="LiveId" clId="{C7E693B7-E03F-4706-87FF-F2AB0ACD2FB5}" dt="2022-05-23T15:08:58.364" v="28" actId="478"/>
          <ac:picMkLst>
            <pc:docMk/>
            <pc:sldMk cId="0" sldId="265"/>
            <ac:picMk id="10" creationId="{00000000-0000-0000-0000-000000000000}"/>
          </ac:picMkLst>
        </pc:picChg>
        <pc:picChg chg="del topLvl">
          <ac:chgData name="김 준하" userId="1768b3acdd5216f5" providerId="LiveId" clId="{C7E693B7-E03F-4706-87FF-F2AB0ACD2FB5}" dt="2022-05-23T15:08:58.364" v="28" actId="478"/>
          <ac:picMkLst>
            <pc:docMk/>
            <pc:sldMk cId="0" sldId="265"/>
            <ac:picMk id="11" creationId="{00000000-0000-0000-0000-000000000000}"/>
          </ac:picMkLst>
        </pc:picChg>
        <pc:picChg chg="topLvl">
          <ac:chgData name="김 준하" userId="1768b3acdd5216f5" providerId="LiveId" clId="{C7E693B7-E03F-4706-87FF-F2AB0ACD2FB5}" dt="2022-05-23T15:09:00.014" v="29" actId="478"/>
          <ac:picMkLst>
            <pc:docMk/>
            <pc:sldMk cId="0" sldId="265"/>
            <ac:picMk id="14" creationId="{00000000-0000-0000-0000-000000000000}"/>
          </ac:picMkLst>
        </pc:picChg>
        <pc:picChg chg="del topLvl">
          <ac:chgData name="김 준하" userId="1768b3acdd5216f5" providerId="LiveId" clId="{C7E693B7-E03F-4706-87FF-F2AB0ACD2FB5}" dt="2022-05-23T15:09:00.014" v="29" actId="478"/>
          <ac:picMkLst>
            <pc:docMk/>
            <pc:sldMk cId="0" sldId="265"/>
            <ac:picMk id="15" creationId="{00000000-0000-0000-0000-000000000000}"/>
          </ac:picMkLst>
        </pc:picChg>
      </pc:sldChg>
      <pc:sldChg chg="delSp mod">
        <pc:chgData name="김 준하" userId="1768b3acdd5216f5" providerId="LiveId" clId="{C7E693B7-E03F-4706-87FF-F2AB0ACD2FB5}" dt="2022-05-23T15:09:07.646" v="32" actId="478"/>
        <pc:sldMkLst>
          <pc:docMk/>
          <pc:sldMk cId="0" sldId="266"/>
        </pc:sldMkLst>
        <pc:grpChg chg="del">
          <ac:chgData name="김 준하" userId="1768b3acdd5216f5" providerId="LiveId" clId="{C7E693B7-E03F-4706-87FF-F2AB0ACD2FB5}" dt="2022-05-23T15:09:04.829" v="30" actId="478"/>
          <ac:grpSpMkLst>
            <pc:docMk/>
            <pc:sldMk cId="0" sldId="266"/>
            <ac:grpSpMk id="1002" creationId="{00000000-0000-0000-0000-000000000000}"/>
          </ac:grpSpMkLst>
        </pc:grpChg>
        <pc:grpChg chg="del">
          <ac:chgData name="김 준하" userId="1768b3acdd5216f5" providerId="LiveId" clId="{C7E693B7-E03F-4706-87FF-F2AB0ACD2FB5}" dt="2022-05-23T15:09:05.910" v="31" actId="478"/>
          <ac:grpSpMkLst>
            <pc:docMk/>
            <pc:sldMk cId="0" sldId="266"/>
            <ac:grpSpMk id="1003" creationId="{00000000-0000-0000-0000-000000000000}"/>
          </ac:grpSpMkLst>
        </pc:grpChg>
        <pc:grpChg chg="del">
          <ac:chgData name="김 준하" userId="1768b3acdd5216f5" providerId="LiveId" clId="{C7E693B7-E03F-4706-87FF-F2AB0ACD2FB5}" dt="2022-05-23T15:09:07.646" v="32" actId="478"/>
          <ac:grpSpMkLst>
            <pc:docMk/>
            <pc:sldMk cId="0" sldId="266"/>
            <ac:grpSpMk id="1004" creationId="{00000000-0000-0000-0000-000000000000}"/>
          </ac:grpSpMkLst>
        </pc:grpChg>
        <pc:picChg chg="topLvl">
          <ac:chgData name="김 준하" userId="1768b3acdd5216f5" providerId="LiveId" clId="{C7E693B7-E03F-4706-87FF-F2AB0ACD2FB5}" dt="2022-05-23T15:09:04.829" v="30" actId="478"/>
          <ac:picMkLst>
            <pc:docMk/>
            <pc:sldMk cId="0" sldId="266"/>
            <ac:picMk id="6" creationId="{00000000-0000-0000-0000-000000000000}"/>
          </ac:picMkLst>
        </pc:picChg>
        <pc:picChg chg="del topLvl">
          <ac:chgData name="김 준하" userId="1768b3acdd5216f5" providerId="LiveId" clId="{C7E693B7-E03F-4706-87FF-F2AB0ACD2FB5}" dt="2022-05-23T15:09:04.829" v="30" actId="478"/>
          <ac:picMkLst>
            <pc:docMk/>
            <pc:sldMk cId="0" sldId="266"/>
            <ac:picMk id="7" creationId="{00000000-0000-0000-0000-000000000000}"/>
          </ac:picMkLst>
        </pc:picChg>
        <pc:picChg chg="topLvl">
          <ac:chgData name="김 준하" userId="1768b3acdd5216f5" providerId="LiveId" clId="{C7E693B7-E03F-4706-87FF-F2AB0ACD2FB5}" dt="2022-05-23T15:09:05.910" v="31" actId="478"/>
          <ac:picMkLst>
            <pc:docMk/>
            <pc:sldMk cId="0" sldId="266"/>
            <ac:picMk id="10" creationId="{00000000-0000-0000-0000-000000000000}"/>
          </ac:picMkLst>
        </pc:picChg>
        <pc:picChg chg="del topLvl">
          <ac:chgData name="김 준하" userId="1768b3acdd5216f5" providerId="LiveId" clId="{C7E693B7-E03F-4706-87FF-F2AB0ACD2FB5}" dt="2022-05-23T15:09:05.910" v="31" actId="478"/>
          <ac:picMkLst>
            <pc:docMk/>
            <pc:sldMk cId="0" sldId="266"/>
            <ac:picMk id="11" creationId="{00000000-0000-0000-0000-000000000000}"/>
          </ac:picMkLst>
        </pc:picChg>
        <pc:picChg chg="topLvl">
          <ac:chgData name="김 준하" userId="1768b3acdd5216f5" providerId="LiveId" clId="{C7E693B7-E03F-4706-87FF-F2AB0ACD2FB5}" dt="2022-05-23T15:09:07.646" v="32" actId="478"/>
          <ac:picMkLst>
            <pc:docMk/>
            <pc:sldMk cId="0" sldId="266"/>
            <ac:picMk id="14" creationId="{00000000-0000-0000-0000-000000000000}"/>
          </ac:picMkLst>
        </pc:picChg>
        <pc:picChg chg="del topLvl">
          <ac:chgData name="김 준하" userId="1768b3acdd5216f5" providerId="LiveId" clId="{C7E693B7-E03F-4706-87FF-F2AB0ACD2FB5}" dt="2022-05-23T15:09:07.646" v="32" actId="478"/>
          <ac:picMkLst>
            <pc:docMk/>
            <pc:sldMk cId="0" sldId="266"/>
            <ac:picMk id="1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2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4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24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8860" y="3030498"/>
            <a:ext cx="16042665" cy="44968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2859" y="7357745"/>
            <a:ext cx="5335689" cy="15885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42859" y="2014830"/>
            <a:ext cx="5016155" cy="793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9067" y="6715121"/>
            <a:ext cx="5048014" cy="1048396"/>
            <a:chOff x="1309067" y="6715121"/>
            <a:chExt cx="5048014" cy="104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961" y="6643016"/>
              <a:ext cx="4860347" cy="8569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990" y="7347504"/>
              <a:ext cx="4263385" cy="4779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7218" y="6643018"/>
            <a:ext cx="4186261" cy="8569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7513" y="6643018"/>
            <a:ext cx="4186261" cy="8474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39986" y="2152381"/>
            <a:ext cx="3786173" cy="3786173"/>
            <a:chOff x="1939986" y="2152381"/>
            <a:chExt cx="3786173" cy="37861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9986" y="2152381"/>
              <a:ext cx="3786173" cy="37861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40508" y="2152381"/>
            <a:ext cx="3786173" cy="3786173"/>
            <a:chOff x="12540508" y="2152381"/>
            <a:chExt cx="3786173" cy="37861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0508" y="2152381"/>
              <a:ext cx="3786173" cy="37861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18848" y="3151505"/>
            <a:ext cx="2028448" cy="1635544"/>
            <a:chOff x="2818848" y="3151505"/>
            <a:chExt cx="2028448" cy="16355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8848" y="3151505"/>
              <a:ext cx="2028448" cy="16355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52381" y="2359753"/>
            <a:ext cx="3980952" cy="3371429"/>
            <a:chOff x="7152381" y="2359753"/>
            <a:chExt cx="3980952" cy="33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2381" y="2359753"/>
              <a:ext cx="3980952" cy="33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29390" y="1774325"/>
            <a:ext cx="4495983" cy="4542285"/>
            <a:chOff x="12329390" y="1774325"/>
            <a:chExt cx="4495983" cy="45422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29390" y="1774325"/>
              <a:ext cx="4495983" cy="45422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6961" y="6643018"/>
            <a:ext cx="3215918" cy="8474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7218" y="6643018"/>
            <a:ext cx="3533785" cy="8474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7513" y="6643018"/>
            <a:ext cx="4342870" cy="8569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40508" y="2152381"/>
            <a:ext cx="3786173" cy="3786173"/>
            <a:chOff x="12540508" y="2152381"/>
            <a:chExt cx="3786173" cy="37861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0508" y="2152381"/>
              <a:ext cx="3786173" cy="37861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18848" y="3151505"/>
            <a:ext cx="2028448" cy="1635544"/>
            <a:chOff x="2818848" y="3151505"/>
            <a:chExt cx="2028448" cy="16355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8848" y="3151505"/>
              <a:ext cx="2028448" cy="1635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57044" y="3012399"/>
            <a:ext cx="1914483" cy="1913756"/>
            <a:chOff x="8157044" y="3012399"/>
            <a:chExt cx="1914483" cy="19137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7044" y="3012399"/>
              <a:ext cx="1914483" cy="19137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80626" y="3030062"/>
            <a:ext cx="1705938" cy="1957751"/>
            <a:chOff x="13580626" y="3030062"/>
            <a:chExt cx="1705938" cy="19577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80626" y="3030062"/>
              <a:ext cx="1705938" cy="1957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4875" y="2068449"/>
            <a:ext cx="4576398" cy="3954037"/>
            <a:chOff x="1544875" y="2068449"/>
            <a:chExt cx="4576398" cy="39540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4875" y="2068449"/>
              <a:ext cx="4576398" cy="39540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2225" y="2060167"/>
            <a:ext cx="4742029" cy="3970600"/>
            <a:chOff x="6902225" y="2060167"/>
            <a:chExt cx="4742029" cy="39706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2225" y="2060167"/>
              <a:ext cx="4742029" cy="3970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3459" y="1352381"/>
            <a:ext cx="7580952" cy="7580952"/>
            <a:chOff x="1343459" y="1352381"/>
            <a:chExt cx="7580952" cy="75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459" y="1352381"/>
              <a:ext cx="7580952" cy="75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3390" y="580952"/>
            <a:ext cx="6246553" cy="9123810"/>
            <a:chOff x="9343390" y="580952"/>
            <a:chExt cx="6246553" cy="91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43390" y="580952"/>
              <a:ext cx="6246553" cy="91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76193" y="2958183"/>
            <a:ext cx="6503725" cy="10324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81553" y="4012344"/>
            <a:ext cx="7376091" cy="37750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04762" y="1138095"/>
            <a:ext cx="7580952" cy="7580952"/>
            <a:chOff x="9704762" y="1138095"/>
            <a:chExt cx="7580952" cy="75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4762" y="1138095"/>
              <a:ext cx="7580952" cy="75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1962" y="261905"/>
            <a:ext cx="6246553" cy="9123810"/>
            <a:chOff x="2971962" y="261905"/>
            <a:chExt cx="6246553" cy="91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971962" y="261905"/>
              <a:ext cx="6246553" cy="91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335" y="2362945"/>
            <a:ext cx="6503725" cy="10228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5839" y="3900391"/>
            <a:ext cx="6196663" cy="17678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3699" y="791545"/>
            <a:ext cx="5432480" cy="5432480"/>
            <a:chOff x="1203699" y="791545"/>
            <a:chExt cx="5432480" cy="54324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699" y="791545"/>
              <a:ext cx="5432480" cy="543248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4364" y="1463497"/>
            <a:ext cx="1348468" cy="10228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1982" y="2495239"/>
            <a:ext cx="5089910" cy="28690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34991" y="5142857"/>
            <a:ext cx="4991752" cy="4991752"/>
            <a:chOff x="11234991" y="5142857"/>
            <a:chExt cx="4991752" cy="49917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4991" y="5142857"/>
              <a:ext cx="4991752" cy="49917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2386" y="6206173"/>
            <a:ext cx="9404630" cy="10228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3089" y="7237915"/>
            <a:ext cx="8615758" cy="4524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-161905"/>
            <a:ext cx="18295238" cy="10447619"/>
            <a:chOff x="-4762" y="-161905"/>
            <a:chExt cx="18295238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-161905"/>
              <a:ext cx="18295238" cy="104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8100" y="3425585"/>
            <a:ext cx="7823695" cy="2267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8245" y="1657143"/>
            <a:ext cx="2508086" cy="2508086"/>
            <a:chOff x="11278245" y="1657143"/>
            <a:chExt cx="2508086" cy="25080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8245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69993" y="1487167"/>
            <a:ext cx="1919114" cy="22022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73" y="351310"/>
            <a:ext cx="4760176" cy="4456287"/>
            <a:chOff x="311973" y="351310"/>
            <a:chExt cx="4760176" cy="4456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973" y="351310"/>
              <a:ext cx="4760176" cy="44562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8761" y="3031565"/>
            <a:ext cx="1825041" cy="3710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488" y="1012927"/>
            <a:ext cx="1605472" cy="1545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18943" y="351310"/>
            <a:ext cx="4042480" cy="4429109"/>
            <a:chOff x="4418943" y="351310"/>
            <a:chExt cx="4042480" cy="44291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8943" y="351310"/>
              <a:ext cx="4042480" cy="4429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1874" y="5219048"/>
            <a:ext cx="3944530" cy="4618776"/>
            <a:chOff x="13981874" y="5219048"/>
            <a:chExt cx="3944530" cy="46187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81874" y="5219048"/>
              <a:ext cx="3944530" cy="46187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47791" y="5219048"/>
            <a:ext cx="4185066" cy="4585333"/>
            <a:chOff x="10447791" y="5219048"/>
            <a:chExt cx="4185066" cy="4585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7791" y="5219048"/>
              <a:ext cx="4185066" cy="45853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6525" y="2310500"/>
            <a:ext cx="2449986" cy="6395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31408" y="3031565"/>
            <a:ext cx="2277870" cy="3710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55064" y="8005226"/>
            <a:ext cx="2432345" cy="37279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63826" y="8005226"/>
            <a:ext cx="2184469" cy="3727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18591" y="926906"/>
            <a:ext cx="1719758" cy="15453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74620" y="2224481"/>
            <a:ext cx="2285034" cy="6395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90866" y="5814942"/>
            <a:ext cx="1781136" cy="161437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31258" y="7158286"/>
            <a:ext cx="2324608" cy="6765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36676" y="5814942"/>
            <a:ext cx="1790659" cy="16143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77067" y="7158286"/>
            <a:ext cx="2195446" cy="6765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00098" y="319856"/>
            <a:ext cx="4042480" cy="4429109"/>
            <a:chOff x="7900098" y="319856"/>
            <a:chExt cx="4042480" cy="44291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00098" y="319856"/>
              <a:ext cx="4042480" cy="442910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54166" y="3011099"/>
            <a:ext cx="2239632" cy="36008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75136" y="895452"/>
            <a:ext cx="1719758" cy="155487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31172" y="2193024"/>
            <a:ext cx="2085662" cy="639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15988" y="5233116"/>
            <a:ext cx="4185066" cy="4585333"/>
            <a:chOff x="7015988" y="5233116"/>
            <a:chExt cx="4185066" cy="4585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15988" y="5233116"/>
              <a:ext cx="4185066" cy="458533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21885" y="5829009"/>
            <a:ext cx="1790659" cy="161437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62267" y="7159467"/>
            <a:ext cx="2864455" cy="13820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9C6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6" y="5071257"/>
            <a:ext cx="10710778" cy="44364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5026953"/>
            <a:ext cx="5246643" cy="117491"/>
            <a:chOff x="6519536" y="5026953"/>
            <a:chExt cx="5246643" cy="117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536" y="5026953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5141270"/>
            <a:ext cx="5246643" cy="117491"/>
            <a:chOff x="6519536" y="5141270"/>
            <a:chExt cx="5246643" cy="117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536" y="5141270"/>
              <a:ext cx="5246643" cy="1174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5328" y="525321"/>
            <a:ext cx="13777146" cy="44612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1296" y="8810419"/>
            <a:ext cx="5449149" cy="6961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99" y="791393"/>
            <a:ext cx="2540775" cy="18353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5624" y="2193227"/>
            <a:ext cx="1771209" cy="18992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865" y="3701973"/>
            <a:ext cx="2962603" cy="7834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2806" y="2193227"/>
            <a:ext cx="1914066" cy="18992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1107" y="3701973"/>
            <a:ext cx="3356403" cy="7834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53156" y="2193227"/>
            <a:ext cx="1914066" cy="18992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51381" y="3701973"/>
            <a:ext cx="1108203" cy="7834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85624" y="6336108"/>
            <a:ext cx="1923590" cy="18992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83865" y="7844863"/>
            <a:ext cx="2846946" cy="7834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32806" y="6336108"/>
            <a:ext cx="1914066" cy="18992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31107" y="7844863"/>
            <a:ext cx="2827879" cy="7834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53156" y="6336108"/>
            <a:ext cx="1914066" cy="18992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51381" y="7844863"/>
            <a:ext cx="1180946" cy="7548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97709" y="2086089"/>
            <a:ext cx="3331574" cy="169532"/>
            <a:chOff x="8997709" y="2086089"/>
            <a:chExt cx="3331574" cy="1695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97709" y="2086089"/>
              <a:ext cx="3331574" cy="1695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0526" y="2086089"/>
            <a:ext cx="3331574" cy="169532"/>
            <a:chOff x="4350526" y="2086089"/>
            <a:chExt cx="3331574" cy="169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50526" y="2086089"/>
              <a:ext cx="3331574" cy="169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18059" y="2086089"/>
            <a:ext cx="3331574" cy="169532"/>
            <a:chOff x="13318059" y="2086089"/>
            <a:chExt cx="3331574" cy="169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18059" y="2086089"/>
              <a:ext cx="3331574" cy="1695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7709" y="6217527"/>
            <a:ext cx="3331574" cy="169532"/>
            <a:chOff x="8997709" y="6217527"/>
            <a:chExt cx="3331574" cy="1695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97709" y="6217527"/>
              <a:ext cx="3331574" cy="1695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50526" y="6217527"/>
            <a:ext cx="3331574" cy="169532"/>
            <a:chOff x="4350526" y="6217527"/>
            <a:chExt cx="3331574" cy="169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50526" y="6217527"/>
              <a:ext cx="3331574" cy="169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18059" y="6217527"/>
            <a:ext cx="3331574" cy="169532"/>
            <a:chOff x="13318059" y="6217527"/>
            <a:chExt cx="3331574" cy="1695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18059" y="6217527"/>
              <a:ext cx="3331574" cy="169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338" y="819861"/>
            <a:ext cx="7852391" cy="21967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39439" y="1487979"/>
            <a:ext cx="7409135" cy="7409135"/>
            <a:chOff x="11639439" y="1487979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9439" y="1487979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25" y="3099435"/>
            <a:ext cx="11009593" cy="58233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8245" y="1657143"/>
            <a:ext cx="2508086" cy="2508086"/>
            <a:chOff x="11278245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8245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60469" y="1460736"/>
            <a:ext cx="1943638" cy="2554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08481" y="2627962"/>
            <a:ext cx="9375743" cy="38501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84331" y="1438290"/>
            <a:ext cx="7409135" cy="7409135"/>
            <a:chOff x="-384331" y="1438290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84331" y="1438290"/>
              <a:ext cx="7409135" cy="7409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6526" y="1460736"/>
            <a:ext cx="1943638" cy="2554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415F989-17C5-0938-2DE2-6D7BF4B9A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0" y="1333500"/>
            <a:ext cx="6705600" cy="4191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1DC7B1-6816-80B2-99BA-236210D39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37" y="3603320"/>
            <a:ext cx="7757259" cy="4359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90327B-FF28-3448-3273-D86BA96E3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9" y="4076699"/>
            <a:ext cx="5761133" cy="5761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7" y="1566381"/>
            <a:ext cx="4667343" cy="34040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09329" y="728669"/>
            <a:ext cx="8828377" cy="8828377"/>
            <a:chOff x="10009329" y="728669"/>
            <a:chExt cx="8828377" cy="88283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9329" y="728669"/>
              <a:ext cx="8828377" cy="882837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7621" y="5066669"/>
            <a:ext cx="2548288" cy="2811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8721" y="673904"/>
            <a:ext cx="2508086" cy="2508086"/>
            <a:chOff x="9468721" y="673904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8721" y="673904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7612" y="676938"/>
            <a:ext cx="1919114" cy="21800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2857" y="2333038"/>
            <a:ext cx="1829173" cy="246857"/>
            <a:chOff x="9542857" y="2333038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2857" y="2333038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4717" y="2424157"/>
            <a:ext cx="2768145" cy="10214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3763" y="3516049"/>
            <a:ext cx="4039985" cy="1388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92857" y="5776381"/>
            <a:ext cx="7900000" cy="123429"/>
            <a:chOff x="5192857" y="5776381"/>
            <a:chExt cx="7900000" cy="123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192857" y="5776381"/>
              <a:ext cx="7900000" cy="123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907" y="6166733"/>
            <a:ext cx="2768145" cy="10214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3000" y="7140992"/>
            <a:ext cx="6009070" cy="21081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3882" y="2257490"/>
            <a:ext cx="2779907" cy="9056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42954" y="3242249"/>
            <a:ext cx="5785128" cy="14077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52192" y="6166733"/>
            <a:ext cx="3222773" cy="10214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18859" y="7246030"/>
            <a:ext cx="5201623" cy="1388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0141" y="2333678"/>
            <a:ext cx="2555311" cy="2717111"/>
            <a:chOff x="730141" y="2333678"/>
            <a:chExt cx="2555311" cy="27171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0141" y="2333678"/>
              <a:ext cx="2555311" cy="27171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95237" y="6195303"/>
            <a:ext cx="2619570" cy="2898557"/>
            <a:chOff x="6395237" y="6195303"/>
            <a:chExt cx="2619570" cy="28985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5237" y="6195303"/>
              <a:ext cx="2619570" cy="28985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28381" y="2325547"/>
            <a:ext cx="2035509" cy="2733374"/>
            <a:chOff x="9628381" y="2325547"/>
            <a:chExt cx="2035509" cy="27333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28381" y="2325547"/>
              <a:ext cx="2035509" cy="27333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5713" y="6242922"/>
            <a:ext cx="2466374" cy="2930160"/>
            <a:chOff x="15235713" y="6242922"/>
            <a:chExt cx="2466374" cy="29301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35713" y="6242922"/>
              <a:ext cx="2466374" cy="293016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7642" y="273652"/>
            <a:ext cx="4839765" cy="19673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834" y="-65264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9954" y="3982778"/>
            <a:ext cx="4389282" cy="10736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5056" y="5303576"/>
            <a:ext cx="6471114" cy="1340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39462" y="727655"/>
            <a:ext cx="2434360" cy="2307733"/>
            <a:chOff x="14239462" y="727655"/>
            <a:chExt cx="2434360" cy="23077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39462" y="727655"/>
              <a:ext cx="2434360" cy="23077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4000" y="3981225"/>
            <a:ext cx="5691826" cy="10626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9102" y="5303576"/>
            <a:ext cx="6539598" cy="13277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2773" y="563333"/>
            <a:ext cx="4896908" cy="19673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08481" y="3425585"/>
            <a:ext cx="7890162" cy="22774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6075" y="1592979"/>
            <a:ext cx="1943638" cy="2556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준하</cp:lastModifiedBy>
  <cp:revision>1</cp:revision>
  <dcterms:created xsi:type="dcterms:W3CDTF">2022-05-22T03:04:44Z</dcterms:created>
  <dcterms:modified xsi:type="dcterms:W3CDTF">2022-05-23T15:09:19Z</dcterms:modified>
</cp:coreProperties>
</file>